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736CA-6C18-4C39-AAE1-09A5F368ED31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CB29-7CAB-40DD-9704-F2CD0BD8FA6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410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736CA-6C18-4C39-AAE1-09A5F368ED31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CB29-7CAB-40DD-9704-F2CD0BD8F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644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736CA-6C18-4C39-AAE1-09A5F368ED31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CB29-7CAB-40DD-9704-F2CD0BD8F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111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736CA-6C18-4C39-AAE1-09A5F368ED31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CB29-7CAB-40DD-9704-F2CD0BD8FA6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8402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736CA-6C18-4C39-AAE1-09A5F368ED31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CB29-7CAB-40DD-9704-F2CD0BD8F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490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736CA-6C18-4C39-AAE1-09A5F368ED31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CB29-7CAB-40DD-9704-F2CD0BD8FA6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0594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736CA-6C18-4C39-AAE1-09A5F368ED31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CB29-7CAB-40DD-9704-F2CD0BD8F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28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736CA-6C18-4C39-AAE1-09A5F368ED31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CB29-7CAB-40DD-9704-F2CD0BD8F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715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736CA-6C18-4C39-AAE1-09A5F368ED31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CB29-7CAB-40DD-9704-F2CD0BD8F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353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736CA-6C18-4C39-AAE1-09A5F368ED31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CB29-7CAB-40DD-9704-F2CD0BD8F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736CA-6C18-4C39-AAE1-09A5F368ED31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CB29-7CAB-40DD-9704-F2CD0BD8F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96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736CA-6C18-4C39-AAE1-09A5F368ED31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CB29-7CAB-40DD-9704-F2CD0BD8F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17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736CA-6C18-4C39-AAE1-09A5F368ED31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CB29-7CAB-40DD-9704-F2CD0BD8F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123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736CA-6C18-4C39-AAE1-09A5F368ED31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CB29-7CAB-40DD-9704-F2CD0BD8F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7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736CA-6C18-4C39-AAE1-09A5F368ED31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CB29-7CAB-40DD-9704-F2CD0BD8F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645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736CA-6C18-4C39-AAE1-09A5F368ED31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CB29-7CAB-40DD-9704-F2CD0BD8F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186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736CA-6C18-4C39-AAE1-09A5F368ED31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CB29-7CAB-40DD-9704-F2CD0BD8F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613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F8736CA-6C18-4C39-AAE1-09A5F368ED31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5CCCB29-7CAB-40DD-9704-F2CD0BD8F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8869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704710-ED83-BFA6-03D9-37686E33E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702" y="2051153"/>
            <a:ext cx="9874718" cy="275569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Результаты Анкетирования обучающихся по специальности 44.02.02 преподавание в начальных классах </a:t>
            </a:r>
            <a:br>
              <a:rPr lang="ru-RU" sz="2800" b="1" dirty="0"/>
            </a:br>
            <a:r>
              <a:rPr lang="ru-RU" sz="2800" b="1" dirty="0"/>
              <a:t>«содержание, условия и  качество реализации образовательного процесса»</a:t>
            </a:r>
            <a:br>
              <a:rPr lang="ru-RU" sz="2800" b="1" dirty="0"/>
            </a:br>
            <a:endParaRPr lang="ru-RU" sz="2800" b="1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68E07293-C37C-CD9E-A591-7758E51E0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098" y="163945"/>
            <a:ext cx="1207971" cy="1207971"/>
          </a:xfrm>
          <a:prstGeom prst="ellipse">
            <a:avLst/>
          </a:prstGeom>
          <a:ln w="63500" cap="rnd">
            <a:solidFill>
              <a:schemeClr val="accent5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7A1C7C-E7DE-950A-51F5-0D7D70CE14C3}"/>
              </a:ext>
            </a:extLst>
          </p:cNvPr>
          <p:cNvSpPr txBox="1"/>
          <p:nvPr/>
        </p:nvSpPr>
        <p:spPr>
          <a:xfrm>
            <a:off x="3465095" y="583264"/>
            <a:ext cx="665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ГБПОУ «Курганский педагогический колледж»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9289B2-FE64-1E54-0204-610A2CBC7022}"/>
              </a:ext>
            </a:extLst>
          </p:cNvPr>
          <p:cNvSpPr txBox="1"/>
          <p:nvPr/>
        </p:nvSpPr>
        <p:spPr>
          <a:xfrm>
            <a:off x="532660" y="6019060"/>
            <a:ext cx="4793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Сентябрь 2023 г.</a:t>
            </a:r>
          </a:p>
        </p:txBody>
      </p:sp>
    </p:spTree>
    <p:extLst>
      <p:ext uri="{BB962C8B-B14F-4D97-AF65-F5344CB8AC3E}">
        <p14:creationId xmlns:p14="http://schemas.microsoft.com/office/powerpoint/2010/main" val="3574802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22.userapi.com/impg/192qvCoZ6S-5F3-8x4IyJ6Vx81pHPAo8h2x3ng/G1gh3HlY-uw.jpg?size=828x1079&amp;quality=95&amp;sign=103a022009954807cba6fa5f51bfbe8b&amp;type=album">
            <a:extLst>
              <a:ext uri="{FF2B5EF4-FFF2-40B4-BE49-F238E27FC236}">
                <a16:creationId xmlns:a16="http://schemas.microsoft.com/office/drawing/2014/main" id="{76C19441-943E-407B-BDDA-545B3C3F1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342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49.userapi.com/impg/bC_YRUhOXf4sWzUNZzW4ePirRGoMviO8_VX2oQ/A7H7OnD1XAQ.jpg?size=828x998&amp;quality=95&amp;sign=172432d6c11830b852c297efca14ecfe&amp;type=album">
            <a:extLst>
              <a:ext uri="{FF2B5EF4-FFF2-40B4-BE49-F238E27FC236}">
                <a16:creationId xmlns:a16="http://schemas.microsoft.com/office/drawing/2014/main" id="{F4B3C75C-9BAA-4F46-944C-506D4D768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269" y="0"/>
            <a:ext cx="62577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549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20.userapi.com/impg/of3-YWnEDxoK7xDnwCaJatFXrPgyf0u9Uw87Mg/V3ubJ-ot_v4.jpg?size=828x1008&amp;quality=95&amp;sign=2741692d39222c11d66c84699d09eae7&amp;type=album">
            <a:extLst>
              <a:ext uri="{FF2B5EF4-FFF2-40B4-BE49-F238E27FC236}">
                <a16:creationId xmlns:a16="http://schemas.microsoft.com/office/drawing/2014/main" id="{C8768ECF-105D-4816-BC1B-6EE543137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34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80.userapi.com/impg/73YYCteD9dxOiipkQ4V_HJPwWwycqTuGvNpkaw/Jw6VWBMfkBM.jpg?size=828x861&amp;quality=95&amp;sign=dfb2779e5f965aad0c90826d17004465&amp;type=album">
            <a:extLst>
              <a:ext uri="{FF2B5EF4-FFF2-40B4-BE49-F238E27FC236}">
                <a16:creationId xmlns:a16="http://schemas.microsoft.com/office/drawing/2014/main" id="{C6EF70DD-5298-4572-B17F-474CB8470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525" y="0"/>
            <a:ext cx="65944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82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9-73.userapi.com/impg/Oxu8T3W3fHWFySG6iw6ofgNLsYqJc0g842-mjg/1jf53iGLBLI.jpg?size=828x1063&amp;quality=95&amp;sign=345b3a8683f9bebfa9dcf9c71e18dcea&amp;type=album">
            <a:extLst>
              <a:ext uri="{FF2B5EF4-FFF2-40B4-BE49-F238E27FC236}">
                <a16:creationId xmlns:a16="http://schemas.microsoft.com/office/drawing/2014/main" id="{8CF7D1A7-E170-4231-B067-199FE6C4B2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5" b="6259"/>
          <a:stretch/>
        </p:blipFill>
        <p:spPr bwMode="auto">
          <a:xfrm>
            <a:off x="0" y="-1"/>
            <a:ext cx="6400800" cy="685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30.userapi.com/impg/ha-clzVeaQGLjmYayccT0BIX_GV3Ggh-FMXKyw/zs8IJfQGdvQ.jpg?size=758x1080&amp;quality=95&amp;sign=04f5a70c064fd28c937c1a6c816e733d&amp;type=album">
            <a:extLst>
              <a:ext uri="{FF2B5EF4-FFF2-40B4-BE49-F238E27FC236}">
                <a16:creationId xmlns:a16="http://schemas.microsoft.com/office/drawing/2014/main" id="{FB3C470B-A346-44B9-994C-AA63596B9B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5" b="3674"/>
          <a:stretch/>
        </p:blipFill>
        <p:spPr bwMode="auto">
          <a:xfrm>
            <a:off x="6400801" y="0"/>
            <a:ext cx="5791200" cy="689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411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9-55.userapi.com/impg/_0ue1p26Qw4RZgWq3em10B-1ufQlqqP8X0_XEQ/1uQQERmcS6g.jpg?size=828x1073&amp;quality=95&amp;sign=1b5755da2757346e47064008febdd7ad&amp;type=album">
            <a:extLst>
              <a:ext uri="{FF2B5EF4-FFF2-40B4-BE49-F238E27FC236}">
                <a16:creationId xmlns:a16="http://schemas.microsoft.com/office/drawing/2014/main" id="{16BD7B2C-B686-4799-811F-F4F642590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715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30.userapi.com/impg/aRt4jXSDvAgIonVioktmKPThoj__nlqqC9jFaw/qZiTv0QRv8Y.jpg?size=828x1023&amp;quality=95&amp;sign=242c6d9280afcb8843eeb7ca327b2c35&amp;type=album">
            <a:extLst>
              <a:ext uri="{FF2B5EF4-FFF2-40B4-BE49-F238E27FC236}">
                <a16:creationId xmlns:a16="http://schemas.microsoft.com/office/drawing/2014/main" id="{C2A2D895-DC04-44CD-8204-41B8CE8DD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593" y="0"/>
            <a:ext cx="62204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353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un9-62.userapi.com/impg/UWzQ-5l6b_A2u6zseBASMxP4PVlYhLllPWSOpw/U6KY_1izv00.jpg?size=828x958&amp;quality=95&amp;sign=e6d731d3e19f9da13894d3b7be78c1b5&amp;type=album">
            <a:extLst>
              <a:ext uri="{FF2B5EF4-FFF2-40B4-BE49-F238E27FC236}">
                <a16:creationId xmlns:a16="http://schemas.microsoft.com/office/drawing/2014/main" id="{3900F0FE-D4BB-4BCB-BD35-DAB0187A8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un9-32.userapi.com/impg/MKw4XnluAVYL2nwOiVoodgbWLtzC5_padI5OYQ/6Li9lu7Ot1M.jpg?size=828x929&amp;quality=95&amp;sign=53385bbb8a4adeb7e9dffe00c38a61a2&amp;type=album">
            <a:extLst>
              <a:ext uri="{FF2B5EF4-FFF2-40B4-BE49-F238E27FC236}">
                <a16:creationId xmlns:a16="http://schemas.microsoft.com/office/drawing/2014/main" id="{63D82047-35BF-4CA8-98D4-FD5506E8E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111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692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9522DCF-A122-415F-A52B-FD6AB503D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96947" cy="6858000"/>
          </a:xfrm>
          <a:prstGeom prst="rect">
            <a:avLst/>
          </a:prstGeom>
        </p:spPr>
      </p:pic>
      <p:pic>
        <p:nvPicPr>
          <p:cNvPr id="6146" name="Picture 2" descr="https://sun9-38.userapi.com/impg/znX_RVRXPT_cVGshDDTytHEtA6rWdAUC4CelaA/GBCZUqC-3Ck.jpg?size=828x985&amp;quality=95&amp;sign=c29ce8e1f3dbab3c5bba4bf31f968d38&amp;type=album">
            <a:extLst>
              <a:ext uri="{FF2B5EF4-FFF2-40B4-BE49-F238E27FC236}">
                <a16:creationId xmlns:a16="http://schemas.microsoft.com/office/drawing/2014/main" id="{543735B7-AD44-4DBF-9462-A4399317F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947" y="0"/>
            <a:ext cx="62950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948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un9-32.userapi.com/impg/H9ubzhxT5iNUOpLpYXyh1g6iU9eKMgvvvx3eqg/cTXBJrMe3IA.jpg?size=828x1046&amp;quality=95&amp;sign=bf7e40101d7be4ac5096ab4d4997295b&amp;type=album">
            <a:extLst>
              <a:ext uri="{FF2B5EF4-FFF2-40B4-BE49-F238E27FC236}">
                <a16:creationId xmlns:a16="http://schemas.microsoft.com/office/drawing/2014/main" id="{17F97750-4A68-4E0F-BD55-97232D2BA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292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un9-8.userapi.com/impg/P-G8WbcAcXbMyS4lJha39Rm88azdAgUT7NG7JA/6InB1NHKw2M.jpg?size=828x833&amp;quality=95&amp;sign=edc9f4dc1eacd39085642597315da101&amp;type=album">
            <a:extLst>
              <a:ext uri="{FF2B5EF4-FFF2-40B4-BE49-F238E27FC236}">
                <a16:creationId xmlns:a16="http://schemas.microsoft.com/office/drawing/2014/main" id="{E54059E1-FC36-42E9-AF4E-5344F80FC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0"/>
            <a:ext cx="68167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374026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</TotalTime>
  <Words>32</Words>
  <Application>Microsoft Office PowerPoint</Application>
  <PresentationFormat>Широкоэкранный</PresentationFormat>
  <Paragraphs>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Сектор</vt:lpstr>
      <vt:lpstr>Результаты Анкетирования обучающихся по специальности 44.02.02 преподавание в начальных классах  «содержание, условия и  качество реализации образовательного процесса»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Анкетирования обучающихся по специальности 44.02.02 преподавание в начальных классах  «содержание, условия и  качество реализации образовательного процесса» </dc:title>
  <dc:creator>Student</dc:creator>
  <cp:lastModifiedBy>Student</cp:lastModifiedBy>
  <cp:revision>1</cp:revision>
  <dcterms:created xsi:type="dcterms:W3CDTF">2023-10-24T03:43:10Z</dcterms:created>
  <dcterms:modified xsi:type="dcterms:W3CDTF">2023-10-24T03:54:36Z</dcterms:modified>
</cp:coreProperties>
</file>